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6" r:id="rId5"/>
    <p:sldId id="280" r:id="rId6"/>
    <p:sldId id="277" r:id="rId7"/>
    <p:sldId id="281" r:id="rId8"/>
    <p:sldId id="282" r:id="rId9"/>
    <p:sldId id="283" r:id="rId10"/>
    <p:sldId id="278" r:id="rId11"/>
    <p:sldId id="284" r:id="rId12"/>
    <p:sldId id="285" r:id="rId13"/>
    <p:sldId id="286" r:id="rId14"/>
    <p:sldId id="288" r:id="rId15"/>
    <p:sldId id="289" r:id="rId16"/>
    <p:sldId id="290" r:id="rId17"/>
    <p:sldId id="292" r:id="rId18"/>
    <p:sldId id="279" r:id="rId19"/>
    <p:sldId id="29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z Catz" initials="CC" lastIdx="2" clrIdx="0">
    <p:extLst>
      <p:ext uri="{19B8F6BF-5375-455C-9EA6-DF929625EA0E}">
        <p15:presenceInfo xmlns:p15="http://schemas.microsoft.com/office/powerpoint/2012/main" userId="47d1dfb4371534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C5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178B-DAA0-484A-A10B-B4ADE52C3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47302-1418-43D4-A174-BB933F0B1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5C4DF-234C-4B4D-AEB3-B4C6BAC3F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0A10E-E775-4D86-92EA-85E1F0A7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FDAD4-BE6A-4613-8BA7-E4BB1AEC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3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3CB8-94D5-415D-899C-08A90891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A8AC6-AB82-4759-8A9A-5B6730D5B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B263F-082F-4FEF-9D6F-11319685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5F5AB-D3F9-4B40-A1A1-391BABEE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09DF-434D-4E3C-B554-26959132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6FBBB5-9D21-4822-96E0-D5BAC8A51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3B5DE-F102-4C2B-AF6F-CC67C3AA2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7106D-08BC-4AC8-9C73-1A8557F2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11D69-7F82-4132-9D9F-1E6F86B9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309FE-D262-4849-938A-2776DD02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4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4248-D915-4B06-9944-B0731AEE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2270B-B28C-4D40-9C37-F0653E92B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FE0D-06CB-48B6-8CF5-8279F849A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27B4A-C143-4449-814D-4C9AA48D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C4CAA-57EE-4721-8D1D-3A676EE70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43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B457-BC25-440D-AB9D-85974065D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2FB7F-DD6D-4F9D-8C77-E7CA16EE0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041C3-E487-40F6-8214-12CE4D17B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33947-0F83-4173-BC5B-B54E8AA7E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15465-AFF9-4444-A5FB-57FFF9F37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22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F3CE-E4E1-4745-86A5-9577FDD0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68201-4CE4-444A-888E-0753B3B0B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F6A00-AAA0-44B7-9298-7CF260DDA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0CC90-8430-4106-A359-43ED8221D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66C7D-10B5-442D-97DF-170DBE467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FD610-B7D4-4B7C-BCDF-B3296203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81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9E16-7FF2-4CD0-8E6A-E8B48274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EF571-EEDD-45C6-A1E0-D001C2F02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F53AD7-3FCE-49DD-B103-C143F76BC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91F09-1C79-49E5-B914-A43D364FA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353533-6505-46C0-B25F-88B9DC439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A016F9-70DD-4B95-BAB1-EF9C3D2D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47F9A0-7021-40F8-ACB0-8CFA2D823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F6983D-ED4B-46B0-AB93-71EE5061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7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F39D-FBC6-430B-8C23-A67FC221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E4737-ED2C-4BFD-89B2-AEF718EEC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872D1-85D8-4FCB-AF43-C3E111E8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1B962-08F7-421A-9EAC-32826946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05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3770B-95C6-4C90-97BC-739261B3B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8B51DD-FBF4-448C-856C-30790B433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FABCE-34AA-48C7-A148-29673D96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8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1278-781D-4EBB-BED6-C5F425BF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F29C5-A88F-4FB3-A499-CCE95D31D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FA749-B462-4B4B-984D-A3031CF13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6E561-806C-443C-ADD3-C3D4D64E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077CE-33CA-49EB-9898-9898D6A9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2732F-3BD6-4DD2-9641-680BDD4E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2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265-1FE7-4CBF-8EC0-1DD04D249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709C-19CB-47D3-94EF-150FD6FCB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09A3B-C0F0-4CB3-B1A4-952A84319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BA0FF-DD16-4E58-B8C8-E9A33CEC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6DA13-8258-4681-9547-EE8BEACA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13C7F-F991-4562-A47A-F5CE1C25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80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64031A-52C6-48DB-B63D-75A5F6384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0AB55-BB45-4C37-9EC5-D20A4C2A2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FBACC-C779-4272-B008-117D97476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A1D6-DF2E-4F69-B6F7-3561C7FADD6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9F6E5-5DB3-4338-9CED-52D5FE021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DB34E-1CC8-4F64-9C8C-3BC3502E6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9C937-F00C-491D-B142-1D9EFD77A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4F0115-D257-46DE-AC5F-7DC21543E519}"/>
              </a:ext>
            </a:extLst>
          </p:cNvPr>
          <p:cNvSpPr/>
          <p:nvPr/>
        </p:nvSpPr>
        <p:spPr>
          <a:xfrm>
            <a:off x="2576828" y="-1362529"/>
            <a:ext cx="7038341" cy="7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Dự</a:t>
            </a:r>
            <a:r>
              <a:rPr lang="en-US" sz="4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đoán</a:t>
            </a:r>
            <a:r>
              <a:rPr lang="en-US" sz="4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4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tiết</a:t>
            </a:r>
            <a:endParaRPr lang="en-US" sz="40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15F3E52-232E-45CA-B776-38FEC394017D}"/>
              </a:ext>
            </a:extLst>
          </p:cNvPr>
          <p:cNvSpPr>
            <a:spLocks/>
          </p:cNvSpPr>
          <p:nvPr/>
        </p:nvSpPr>
        <p:spPr>
          <a:xfrm>
            <a:off x="12534746" y="5533571"/>
            <a:ext cx="4904741" cy="7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Quốc Bảo – 22IT021 </a:t>
            </a:r>
          </a:p>
        </p:txBody>
      </p:sp>
      <p:pic>
        <p:nvPicPr>
          <p:cNvPr id="9" name="Picture 2" descr="HD wallpaper: BMO, Adventure Time, Blue, Green">
            <a:extLst>
              <a:ext uri="{FF2B5EF4-FFF2-40B4-BE49-F238E27FC236}">
                <a16:creationId xmlns:a16="http://schemas.microsoft.com/office/drawing/2014/main" id="{ADE60E5F-32F5-4BAD-96FB-7C11D169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86" y="2316480"/>
            <a:ext cx="3955627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E02AD8-E169-ED5F-4326-BBBA6A7B88FE}"/>
              </a:ext>
            </a:extLst>
          </p:cNvPr>
          <p:cNvSpPr/>
          <p:nvPr/>
        </p:nvSpPr>
        <p:spPr>
          <a:xfrm>
            <a:off x="12391872" y="4275455"/>
            <a:ext cx="5190491" cy="7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Anh Quyền – 22IT244</a:t>
            </a:r>
          </a:p>
        </p:txBody>
      </p:sp>
    </p:spTree>
    <p:extLst>
      <p:ext uri="{BB962C8B-B14F-4D97-AF65-F5344CB8AC3E}">
        <p14:creationId xmlns:p14="http://schemas.microsoft.com/office/powerpoint/2010/main" val="124953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98443B-0858-76C2-643E-70FAFFEC7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4F55F275-530F-E057-59E9-3A62C4D00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229A9A-E9B4-BAC0-64E2-50D2A94988D8}"/>
              </a:ext>
            </a:extLst>
          </p:cNvPr>
          <p:cNvSpPr/>
          <p:nvPr/>
        </p:nvSpPr>
        <p:spPr>
          <a:xfrm>
            <a:off x="4478475" y="2101571"/>
            <a:ext cx="7027723" cy="14249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800" dirty="0"/>
              <a:t>Công nghệ học máy (Machine Learning) đang ngày càng được ứng dụng rộng rãi</a:t>
            </a:r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91907C-9EF6-E76D-7B56-81EF7BA703AD}"/>
              </a:ext>
            </a:extLst>
          </p:cNvPr>
          <p:cNvSpPr/>
          <p:nvPr/>
        </p:nvSpPr>
        <p:spPr>
          <a:xfrm>
            <a:off x="4478475" y="4336491"/>
            <a:ext cx="7027723" cy="1160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800" dirty="0"/>
              <a:t>Mong muốn kết hợp kiến thức công nghệ và dữ liệu địa phương</a:t>
            </a:r>
            <a:endParaRPr lang="en-US" sz="2800" dirty="0">
              <a:latin typeface="Abadi" panose="020B0604020104020204" pitchFamily="34" charset="0"/>
            </a:endParaRPr>
          </a:p>
        </p:txBody>
      </p:sp>
      <p:pic>
        <p:nvPicPr>
          <p:cNvPr id="11" name="Picture 10" descr="A yellow smiley face with a light bulb above it&#10;&#10;AI-generated content may be incorrect.">
            <a:extLst>
              <a:ext uri="{FF2B5EF4-FFF2-40B4-BE49-F238E27FC236}">
                <a16:creationId xmlns:a16="http://schemas.microsoft.com/office/drawing/2014/main" id="{12DF496E-AA79-275C-542F-1CB8E2287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9" y="2101571"/>
            <a:ext cx="2952750" cy="35814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19406D8-C29E-21BE-25DE-764CB316D7FA}"/>
              </a:ext>
            </a:extLst>
          </p:cNvPr>
          <p:cNvSpPr/>
          <p:nvPr/>
        </p:nvSpPr>
        <p:spPr>
          <a:xfrm>
            <a:off x="1907785" y="289076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30F46E0-2EB6-BFE8-BACF-4568ABAF33C5}"/>
              </a:ext>
            </a:extLst>
          </p:cNvPr>
          <p:cNvSpPr/>
          <p:nvPr/>
        </p:nvSpPr>
        <p:spPr>
          <a:xfrm>
            <a:off x="2234353" y="8658534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02.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Triển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khai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06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09E31-190C-2849-2EDB-522CA742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050452D1-8D37-4342-EE0C-13E802D7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A5D551-A0A7-A24D-811E-A86603B409FA}"/>
              </a:ext>
            </a:extLst>
          </p:cNvPr>
          <p:cNvSpPr/>
          <p:nvPr/>
        </p:nvSpPr>
        <p:spPr>
          <a:xfrm>
            <a:off x="2576829" y="2882265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02.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Triển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khai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2F6192E-8EFB-BE69-D97B-9D8DAC7DAFA2}"/>
              </a:ext>
            </a:extLst>
          </p:cNvPr>
          <p:cNvSpPr/>
          <p:nvPr/>
        </p:nvSpPr>
        <p:spPr>
          <a:xfrm>
            <a:off x="1850635" y="-3311374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478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5E99B6-D030-5CED-4581-3B1A1D06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3BB131D0-0289-F698-A16C-1E7225A9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675065-9D36-899D-E3D6-D9CFFBDC9D15}"/>
              </a:ext>
            </a:extLst>
          </p:cNvPr>
          <p:cNvSpPr/>
          <p:nvPr/>
        </p:nvSpPr>
        <p:spPr>
          <a:xfrm>
            <a:off x="1971803" y="420431"/>
            <a:ext cx="4474265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Chuẩn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bị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dữ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liệu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1C7FCB-8B1F-FD20-8100-D81C0A18EB64}"/>
              </a:ext>
            </a:extLst>
          </p:cNvPr>
          <p:cNvSpPr/>
          <p:nvPr/>
        </p:nvSpPr>
        <p:spPr>
          <a:xfrm>
            <a:off x="1850635" y="-3311374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7E770751-E288-D1E1-9650-AA9BFB35A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353" y="1508760"/>
            <a:ext cx="2227217" cy="2227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E0683-6326-E451-6A2F-8B54C848D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61" y="3429000"/>
            <a:ext cx="34290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2A61DE-1BB6-DE69-DAC3-3216FB644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908" y="1743892"/>
            <a:ext cx="1992085" cy="1992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FA806D-FC36-1CC9-FD78-5C9B163A4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450" y="3429000"/>
            <a:ext cx="34290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09337F-E9CC-732A-5EBD-912F066B6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0331" y="1229662"/>
            <a:ext cx="3734631" cy="2785412"/>
          </a:xfrm>
          <a:prstGeom prst="rect">
            <a:avLst/>
          </a:prstGeom>
        </p:spPr>
      </p:pic>
      <p:pic>
        <p:nvPicPr>
          <p:cNvPr id="15" name="Picture 14" descr="A blue gauge with a needle&#10;&#10;AI-generated content may be incorrect.">
            <a:extLst>
              <a:ext uri="{FF2B5EF4-FFF2-40B4-BE49-F238E27FC236}">
                <a16:creationId xmlns:a16="http://schemas.microsoft.com/office/drawing/2014/main" id="{02E3ED30-5E3F-96F4-71DA-593E8E2D3A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331" y="4081205"/>
            <a:ext cx="3734631" cy="21245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813ECA-D862-1182-204E-083797EA92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528526" y="2739934"/>
            <a:ext cx="2533226" cy="253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2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26D37E-01C5-5ACA-13BD-727830FA3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6ECBFA90-F17A-C0AB-9E81-B79813825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1EA0A4-6732-4473-177A-45D3355DF075}"/>
              </a:ext>
            </a:extLst>
          </p:cNvPr>
          <p:cNvSpPr/>
          <p:nvPr/>
        </p:nvSpPr>
        <p:spPr>
          <a:xfrm>
            <a:off x="1971803" y="420431"/>
            <a:ext cx="4474265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Chuẩn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bị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dữ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liệu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333AD0-24C0-26D0-5B3C-3BC7DA9A38EE}"/>
              </a:ext>
            </a:extLst>
          </p:cNvPr>
          <p:cNvSpPr/>
          <p:nvPr/>
        </p:nvSpPr>
        <p:spPr>
          <a:xfrm>
            <a:off x="1850635" y="-3311374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FB74A13F-C899-0CD4-F223-D50BA1329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8670" y="1289714"/>
            <a:ext cx="2227217" cy="2227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C1BCD-A8BC-3B4C-D6F7-1A4EDF586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97635" y="4491295"/>
            <a:ext cx="34290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D2E35-2026-EE09-FB5B-303949E30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885204" y="1407279"/>
            <a:ext cx="1992085" cy="1992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0D1586-AE4C-A15D-ED7C-4C57F5195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68635" y="4491295"/>
            <a:ext cx="34290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D4350-E4BB-0455-E995-7245DF3F3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63312" y="1172149"/>
            <a:ext cx="3734631" cy="2785412"/>
          </a:xfrm>
          <a:prstGeom prst="rect">
            <a:avLst/>
          </a:prstGeom>
        </p:spPr>
      </p:pic>
      <p:pic>
        <p:nvPicPr>
          <p:cNvPr id="15" name="Picture 14" descr="A blue gauge with a needle&#10;&#10;AI-generated content may be incorrect.">
            <a:extLst>
              <a:ext uri="{FF2B5EF4-FFF2-40B4-BE49-F238E27FC236}">
                <a16:creationId xmlns:a16="http://schemas.microsoft.com/office/drawing/2014/main" id="{BD8FF118-967B-3BC0-9D92-33469A07A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3313" y="5143500"/>
            <a:ext cx="3734631" cy="2124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0700B-8005-7E82-9DBB-C6E7BF3DEE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1803" y="2610274"/>
            <a:ext cx="2533226" cy="2533226"/>
          </a:xfrm>
          <a:prstGeom prst="rect">
            <a:avLst/>
          </a:prstGeom>
        </p:spPr>
      </p:pic>
      <p:pic>
        <p:nvPicPr>
          <p:cNvPr id="9" name="Picture 8" descr="A yellow arrow with black outline&#10;&#10;AI-generated content may be incorrect.">
            <a:extLst>
              <a:ext uri="{FF2B5EF4-FFF2-40B4-BE49-F238E27FC236}">
                <a16:creationId xmlns:a16="http://schemas.microsoft.com/office/drawing/2014/main" id="{79BA87AD-298E-8A5D-062E-F9BC1A77D2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302" y="2979174"/>
            <a:ext cx="2482156" cy="179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1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24F8B-E239-85B6-AD51-9C7C56EE6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804CD00C-B29C-48B2-FD68-3B19EF20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A08996-9D77-6A70-E19E-B280A7F7CD1D}"/>
              </a:ext>
            </a:extLst>
          </p:cNvPr>
          <p:cNvSpPr/>
          <p:nvPr/>
        </p:nvSpPr>
        <p:spPr>
          <a:xfrm>
            <a:off x="1971803" y="420431"/>
            <a:ext cx="4474265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Chuẩn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bị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dữ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liệu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7CC2E9-F20F-2B0D-996B-43664EC0BADC}"/>
              </a:ext>
            </a:extLst>
          </p:cNvPr>
          <p:cNvSpPr/>
          <p:nvPr/>
        </p:nvSpPr>
        <p:spPr>
          <a:xfrm>
            <a:off x="1850635" y="-3311374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CEBC4-914E-2F9E-B5CA-6BB5C884F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47" y="2610274"/>
            <a:ext cx="2533226" cy="2533226"/>
          </a:xfrm>
          <a:prstGeom prst="rect">
            <a:avLst/>
          </a:prstGeom>
        </p:spPr>
      </p:pic>
      <p:pic>
        <p:nvPicPr>
          <p:cNvPr id="4" name="Picture 3" descr="A yellow arrow with black outline&#10;&#10;AI-generated content may be incorrect.">
            <a:extLst>
              <a:ext uri="{FF2B5EF4-FFF2-40B4-BE49-F238E27FC236}">
                <a16:creationId xmlns:a16="http://schemas.microsoft.com/office/drawing/2014/main" id="{8EED7A55-B58F-11A1-3AFC-07CAF001E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890" y="3059848"/>
            <a:ext cx="2482156" cy="1795426"/>
          </a:xfrm>
          <a:prstGeom prst="rect">
            <a:avLst/>
          </a:prstGeom>
        </p:spPr>
      </p:pic>
      <p:pic>
        <p:nvPicPr>
          <p:cNvPr id="9" name="Picture 2" descr="Data-Processing Icons - Free SVG &amp; PNG Data-Processing Images - Noun Project">
            <a:extLst>
              <a:ext uri="{FF2B5EF4-FFF2-40B4-BE49-F238E27FC236}">
                <a16:creationId xmlns:a16="http://schemas.microsoft.com/office/drawing/2014/main" id="{5B07046A-02BB-3009-AFAA-AC1EA62E3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596" y="1908177"/>
            <a:ext cx="3041646" cy="304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2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D6AC1B-2504-AF80-2633-691CFF151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AF6037CD-FB95-3A56-0EE1-B3786C263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E57DECB-CFE5-803F-893E-DC11FE82B9DB}"/>
              </a:ext>
            </a:extLst>
          </p:cNvPr>
          <p:cNvSpPr/>
          <p:nvPr/>
        </p:nvSpPr>
        <p:spPr>
          <a:xfrm>
            <a:off x="1971803" y="420431"/>
            <a:ext cx="4474265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Chuẩn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bị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dữ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liệu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944FA7-2BEF-E26A-5B98-9226AAA7A91F}"/>
              </a:ext>
            </a:extLst>
          </p:cNvPr>
          <p:cNvSpPr/>
          <p:nvPr/>
        </p:nvSpPr>
        <p:spPr>
          <a:xfrm>
            <a:off x="1850635" y="-3311374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E5087D-4CD8-87CB-DABD-EC8EB251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47" y="2610274"/>
            <a:ext cx="2533226" cy="2533226"/>
          </a:xfrm>
          <a:prstGeom prst="rect">
            <a:avLst/>
          </a:prstGeom>
        </p:spPr>
      </p:pic>
      <p:pic>
        <p:nvPicPr>
          <p:cNvPr id="4" name="Picture 3" descr="A yellow arrow with black outline&#10;&#10;AI-generated content may be incorrect.">
            <a:extLst>
              <a:ext uri="{FF2B5EF4-FFF2-40B4-BE49-F238E27FC236}">
                <a16:creationId xmlns:a16="http://schemas.microsoft.com/office/drawing/2014/main" id="{8D34F20C-7228-7C09-A9C7-758A81DA0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890" y="3059848"/>
            <a:ext cx="2482156" cy="1795426"/>
          </a:xfrm>
          <a:prstGeom prst="rect">
            <a:avLst/>
          </a:prstGeom>
        </p:spPr>
      </p:pic>
      <p:pic>
        <p:nvPicPr>
          <p:cNvPr id="5" name="Picture 2" descr="Data-Processing Icons - Free SVG &amp; PNG Data-Processing Images - Noun Project">
            <a:extLst>
              <a:ext uri="{FF2B5EF4-FFF2-40B4-BE49-F238E27FC236}">
                <a16:creationId xmlns:a16="http://schemas.microsoft.com/office/drawing/2014/main" id="{0E74AA01-A597-3ACD-9335-37F514FB9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46" y="2101854"/>
            <a:ext cx="3041646" cy="304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0860B-70F8-4CD2-1882-E32BB11EC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01" y="7960421"/>
            <a:ext cx="5405918" cy="3602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63697-E9A8-7DAE-19D0-A1B051040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4375" y="8014972"/>
            <a:ext cx="4081124" cy="3580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65525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52C9BF-454E-4803-B5B5-E3F420226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52AE5BAE-5664-F430-9AA4-A9FF0B36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A0DF2F-7020-94E4-449B-7E9F822318C8}"/>
              </a:ext>
            </a:extLst>
          </p:cNvPr>
          <p:cNvSpPr/>
          <p:nvPr/>
        </p:nvSpPr>
        <p:spPr>
          <a:xfrm>
            <a:off x="-6391147" y="420431"/>
            <a:ext cx="4474265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Chuẩn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bị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dữ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liệu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7591E8-048A-8505-C467-6B91A9D43BAD}"/>
              </a:ext>
            </a:extLst>
          </p:cNvPr>
          <p:cNvSpPr/>
          <p:nvPr/>
        </p:nvSpPr>
        <p:spPr>
          <a:xfrm>
            <a:off x="1850635" y="-3311374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75E55-35EC-669C-9D11-E5595A05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1853" y="7753774"/>
            <a:ext cx="2533226" cy="2533226"/>
          </a:xfrm>
          <a:prstGeom prst="rect">
            <a:avLst/>
          </a:prstGeom>
        </p:spPr>
      </p:pic>
      <p:pic>
        <p:nvPicPr>
          <p:cNvPr id="4" name="Picture 3" descr="A yellow arrow with black outline&#10;&#10;AI-generated content may be incorrect.">
            <a:extLst>
              <a:ext uri="{FF2B5EF4-FFF2-40B4-BE49-F238E27FC236}">
                <a16:creationId xmlns:a16="http://schemas.microsoft.com/office/drawing/2014/main" id="{46002A09-FB42-04F4-B786-15A087258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62" y="8298598"/>
            <a:ext cx="2482156" cy="1795426"/>
          </a:xfrm>
          <a:prstGeom prst="rect">
            <a:avLst/>
          </a:prstGeom>
        </p:spPr>
      </p:pic>
      <p:pic>
        <p:nvPicPr>
          <p:cNvPr id="5" name="Picture 2" descr="Data-Processing Icons - Free SVG &amp; PNG Data-Processing Images - Noun Project">
            <a:extLst>
              <a:ext uri="{FF2B5EF4-FFF2-40B4-BE49-F238E27FC236}">
                <a16:creationId xmlns:a16="http://schemas.microsoft.com/office/drawing/2014/main" id="{DA5B8636-73BA-8E8D-A17C-780FA5E1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026" y="7499564"/>
            <a:ext cx="3041646" cy="304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96AE61-CC19-8446-6D70-F0A8EDE072DF}"/>
              </a:ext>
            </a:extLst>
          </p:cNvPr>
          <p:cNvSpPr/>
          <p:nvPr/>
        </p:nvSpPr>
        <p:spPr>
          <a:xfrm>
            <a:off x="2234353" y="420431"/>
            <a:ext cx="6311496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Chọn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model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huấn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luyện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5BA69-5725-25D1-EB86-9A621CBA2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373" y="1845371"/>
            <a:ext cx="5405918" cy="3602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5C8D6E-67C5-2764-B25A-A6048E7B4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868" y="1845371"/>
            <a:ext cx="4081124" cy="3580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008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0DDD1-B286-ED8A-97FB-E60D6181A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E4EC79F9-6458-6E76-E971-398E995B3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E2B1C9-0CE9-800D-0624-F2649EE5CBC2}"/>
              </a:ext>
            </a:extLst>
          </p:cNvPr>
          <p:cNvSpPr/>
          <p:nvPr/>
        </p:nvSpPr>
        <p:spPr>
          <a:xfrm>
            <a:off x="2234353" y="420431"/>
            <a:ext cx="6311496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Huấn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lụyện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1B4330-0FE8-A8AC-F250-25EB3F5AC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17" y="8189021"/>
            <a:ext cx="5405918" cy="3602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EEF3F6-1DFC-6B79-976C-04A51CDE7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618" y="8189021"/>
            <a:ext cx="4081124" cy="3580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BACFB5-D47F-2F02-9A86-43EDB32CFFCB}"/>
              </a:ext>
            </a:extLst>
          </p:cNvPr>
          <p:cNvSpPr/>
          <p:nvPr/>
        </p:nvSpPr>
        <p:spPr>
          <a:xfrm>
            <a:off x="-8033597" y="420431"/>
            <a:ext cx="6311496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Chọn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model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huấn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luyện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B4A157-660B-5445-B607-657070993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985" y="3060426"/>
            <a:ext cx="2112735" cy="2112735"/>
          </a:xfrm>
          <a:prstGeom prst="rect">
            <a:avLst/>
          </a:prstGeom>
        </p:spPr>
      </p:pic>
      <p:pic>
        <p:nvPicPr>
          <p:cNvPr id="17" name="Picture 16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54173A51-06F6-C7A0-19A6-3B340BEFC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2469">
            <a:off x="2825678" y="2430751"/>
            <a:ext cx="1890292" cy="1063289"/>
          </a:xfrm>
          <a:prstGeom prst="rect">
            <a:avLst/>
          </a:prstGeom>
        </p:spPr>
      </p:pic>
      <p:pic>
        <p:nvPicPr>
          <p:cNvPr id="18" name="Picture 17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BC8A721E-D62C-C526-66C8-0672E02870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349">
            <a:off x="2848654" y="4641516"/>
            <a:ext cx="1890292" cy="106328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41CD3D-25CA-41DE-9340-9D947E024124}"/>
              </a:ext>
            </a:extLst>
          </p:cNvPr>
          <p:cNvSpPr/>
          <p:nvPr/>
        </p:nvSpPr>
        <p:spPr>
          <a:xfrm>
            <a:off x="4570250" y="1719704"/>
            <a:ext cx="3051500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70% Train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1FE18A-B290-9DEF-970B-725B88586BE7}"/>
              </a:ext>
            </a:extLst>
          </p:cNvPr>
          <p:cNvSpPr/>
          <p:nvPr/>
        </p:nvSpPr>
        <p:spPr>
          <a:xfrm>
            <a:off x="4502422" y="5578690"/>
            <a:ext cx="3051500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30% Test</a:t>
            </a:r>
          </a:p>
        </p:txBody>
      </p:sp>
      <p:pic>
        <p:nvPicPr>
          <p:cNvPr id="21" name="Picture 20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C9B08693-2DA3-E891-024C-1E014C669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70750">
            <a:off x="7329846" y="2545836"/>
            <a:ext cx="1692264" cy="951898"/>
          </a:xfrm>
          <a:prstGeom prst="rect">
            <a:avLst/>
          </a:prstGeom>
        </p:spPr>
      </p:pic>
      <p:pic>
        <p:nvPicPr>
          <p:cNvPr id="22" name="Picture 21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D5CC0E24-EA86-4F72-822A-D78F71B19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97628">
            <a:off x="7255071" y="4555662"/>
            <a:ext cx="1758045" cy="98890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47C7C1-5BD6-419D-02E5-DD3CF2268959}"/>
              </a:ext>
            </a:extLst>
          </p:cNvPr>
          <p:cNvSpPr/>
          <p:nvPr/>
        </p:nvSpPr>
        <p:spPr>
          <a:xfrm>
            <a:off x="8444552" y="3646198"/>
            <a:ext cx="3051500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 model</a:t>
            </a:r>
          </a:p>
        </p:txBody>
      </p:sp>
    </p:spTree>
    <p:extLst>
      <p:ext uri="{BB962C8B-B14F-4D97-AF65-F5344CB8AC3E}">
        <p14:creationId xmlns:p14="http://schemas.microsoft.com/office/powerpoint/2010/main" val="39883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47937D-DF9B-60CB-7A57-C919C444A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E0FBBAEB-754A-3B13-EADA-0AEE0949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7D6331-FB50-6399-52C3-07BE57C8263E}"/>
              </a:ext>
            </a:extLst>
          </p:cNvPr>
          <p:cNvSpPr/>
          <p:nvPr/>
        </p:nvSpPr>
        <p:spPr>
          <a:xfrm>
            <a:off x="2576829" y="2882265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03.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hướng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431AD-8C85-1C04-C46A-A49E2F10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548" y="2978944"/>
            <a:ext cx="900112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07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32242-420D-2E5D-D010-F5A2918E6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5CAD2396-C36C-7B29-C00C-0BA12A9FF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EB1DD8-6BD2-246A-F2C7-9D9D5B30D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055" y="934064"/>
            <a:ext cx="3199136" cy="5225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415A9-5BEA-DA05-5528-5C9403777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521" y="934064"/>
            <a:ext cx="6271014" cy="522584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07D873-789E-4842-1AD5-72BEF2154934}"/>
              </a:ext>
            </a:extLst>
          </p:cNvPr>
          <p:cNvSpPr/>
          <p:nvPr/>
        </p:nvSpPr>
        <p:spPr>
          <a:xfrm>
            <a:off x="2109055" y="180566"/>
            <a:ext cx="5053331" cy="5175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03. </a:t>
            </a:r>
            <a:r>
              <a:rPr lang="en-US" sz="32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32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32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32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hướng</a:t>
            </a:r>
            <a:r>
              <a:rPr lang="en-US" sz="32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60908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D wallpaper: BMO, Adventure Time, Blue, Green">
            <a:extLst>
              <a:ext uri="{FF2B5EF4-FFF2-40B4-BE49-F238E27FC236}">
                <a16:creationId xmlns:a16="http://schemas.microsoft.com/office/drawing/2014/main" id="{ADE60E5F-32F5-4BAD-96FB-7C11D1696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264" y="22987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16C58C-54E9-AEA7-DF3C-2C0F3A3A67DE}"/>
              </a:ext>
            </a:extLst>
          </p:cNvPr>
          <p:cNvSpPr>
            <a:spLocks/>
          </p:cNvSpPr>
          <p:nvPr/>
        </p:nvSpPr>
        <p:spPr>
          <a:xfrm>
            <a:off x="3643628" y="4743450"/>
            <a:ext cx="4904741" cy="7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Quốc Bảo – 22IT021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860330-9886-E8FB-D88D-FF8DFAFE6394}"/>
              </a:ext>
            </a:extLst>
          </p:cNvPr>
          <p:cNvSpPr/>
          <p:nvPr/>
        </p:nvSpPr>
        <p:spPr>
          <a:xfrm>
            <a:off x="2576827" y="2056130"/>
            <a:ext cx="7038341" cy="7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Dự</a:t>
            </a:r>
            <a:r>
              <a:rPr lang="en-US" sz="4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đoán</a:t>
            </a:r>
            <a:r>
              <a:rPr lang="en-US" sz="4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4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tiết</a:t>
            </a:r>
            <a:endParaRPr lang="en-US" sz="40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BCC319-D990-0239-8A7A-C256E5730D96}"/>
              </a:ext>
            </a:extLst>
          </p:cNvPr>
          <p:cNvSpPr/>
          <p:nvPr/>
        </p:nvSpPr>
        <p:spPr>
          <a:xfrm>
            <a:off x="3500751" y="3580130"/>
            <a:ext cx="5190491" cy="7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Anh Quyền – 22IT244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B04AF943-A809-E5AD-21B5-3794FD053735}"/>
              </a:ext>
            </a:extLst>
          </p:cNvPr>
          <p:cNvSpPr/>
          <p:nvPr/>
        </p:nvSpPr>
        <p:spPr>
          <a:xfrm>
            <a:off x="2195406" y="-11649710"/>
            <a:ext cx="381421" cy="10820400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E1FCFF-0772-84BA-1B9F-5A12B5F33BC1}"/>
              </a:ext>
            </a:extLst>
          </p:cNvPr>
          <p:cNvSpPr/>
          <p:nvPr/>
        </p:nvSpPr>
        <p:spPr>
          <a:xfrm>
            <a:off x="3122715" y="-9416324"/>
            <a:ext cx="3271097" cy="7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Nội</a:t>
            </a:r>
            <a:r>
              <a:rPr lang="en-US" sz="3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dung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D5450F7-66B9-B621-3583-42439AFEBBD7}"/>
              </a:ext>
            </a:extLst>
          </p:cNvPr>
          <p:cNvSpPr/>
          <p:nvPr/>
        </p:nvSpPr>
        <p:spPr>
          <a:xfrm>
            <a:off x="3264503" y="-7565644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EB9B78-1651-D298-1FF6-308E387A40D4}"/>
              </a:ext>
            </a:extLst>
          </p:cNvPr>
          <p:cNvSpPr/>
          <p:nvPr/>
        </p:nvSpPr>
        <p:spPr>
          <a:xfrm>
            <a:off x="3264503" y="-5483642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02.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Triển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khai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1915A9-7D25-5D57-9863-82DD65C57742}"/>
              </a:ext>
            </a:extLst>
          </p:cNvPr>
          <p:cNvSpPr/>
          <p:nvPr/>
        </p:nvSpPr>
        <p:spPr>
          <a:xfrm>
            <a:off x="3264503" y="-3205609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03.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hướng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615809-5510-2D41-BCEE-4480F36D1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774" y="-3081307"/>
            <a:ext cx="900112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1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9D6A68EC-D7CE-48C1-97A6-41619C9F6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06" y="175261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F38692-AC12-4615-936F-7FE511C44059}"/>
              </a:ext>
            </a:extLst>
          </p:cNvPr>
          <p:cNvSpPr/>
          <p:nvPr/>
        </p:nvSpPr>
        <p:spPr>
          <a:xfrm>
            <a:off x="4106390" y="3011805"/>
            <a:ext cx="3979219" cy="8343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3169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9D6A68EC-D7CE-48C1-97A6-41619C9F6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1AEC0BF-2020-3128-EB1D-B69FE3811A1B}"/>
              </a:ext>
            </a:extLst>
          </p:cNvPr>
          <p:cNvSpPr/>
          <p:nvPr/>
        </p:nvSpPr>
        <p:spPr>
          <a:xfrm>
            <a:off x="2043640" y="415290"/>
            <a:ext cx="3271097" cy="7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Nội</a:t>
            </a:r>
            <a:r>
              <a:rPr lang="en-US" sz="3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dung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B164CF-023F-174C-7912-B4A77513D481}"/>
              </a:ext>
            </a:extLst>
          </p:cNvPr>
          <p:cNvSpPr/>
          <p:nvPr/>
        </p:nvSpPr>
        <p:spPr>
          <a:xfrm>
            <a:off x="2043640" y="1902820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014289D-4313-49AC-04B8-0E889A8FB791}"/>
              </a:ext>
            </a:extLst>
          </p:cNvPr>
          <p:cNvSpPr/>
          <p:nvPr/>
        </p:nvSpPr>
        <p:spPr>
          <a:xfrm>
            <a:off x="2043640" y="3429000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02.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Triển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khai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F87FEA3-19AA-6758-F9A1-3D89241AC12A}"/>
              </a:ext>
            </a:extLst>
          </p:cNvPr>
          <p:cNvSpPr/>
          <p:nvPr/>
        </p:nvSpPr>
        <p:spPr>
          <a:xfrm>
            <a:off x="2043640" y="5035939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03.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hướng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29E0FBE-46A9-DE9A-C220-A8159B43CD75}"/>
              </a:ext>
            </a:extLst>
          </p:cNvPr>
          <p:cNvSpPr/>
          <p:nvPr/>
        </p:nvSpPr>
        <p:spPr>
          <a:xfrm>
            <a:off x="2043640" y="-2140542"/>
            <a:ext cx="381421" cy="10820400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E56C18C-4505-400A-90E8-4B113CC9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98" y="5132618"/>
            <a:ext cx="900112" cy="90011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E1CBC4-E615-5475-14BD-2D960865185D}"/>
              </a:ext>
            </a:extLst>
          </p:cNvPr>
          <p:cNvSpPr/>
          <p:nvPr/>
        </p:nvSpPr>
        <p:spPr>
          <a:xfrm>
            <a:off x="14311627" y="1521820"/>
            <a:ext cx="7038341" cy="7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Dự</a:t>
            </a:r>
            <a:r>
              <a:rPr lang="en-US" sz="4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đoán</a:t>
            </a:r>
            <a:r>
              <a:rPr lang="en-US" sz="4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4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tiết</a:t>
            </a:r>
            <a:endParaRPr lang="en-US" sz="4000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093DA6-B637-6934-1B1F-F4FC456D6002}"/>
              </a:ext>
            </a:extLst>
          </p:cNvPr>
          <p:cNvSpPr/>
          <p:nvPr/>
        </p:nvSpPr>
        <p:spPr>
          <a:xfrm>
            <a:off x="15235551" y="3594735"/>
            <a:ext cx="5190491" cy="7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Anh Quyền – 22IT244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746375-77EC-A3A9-116F-017547E33D09}"/>
              </a:ext>
            </a:extLst>
          </p:cNvPr>
          <p:cNvSpPr>
            <a:spLocks/>
          </p:cNvSpPr>
          <p:nvPr/>
        </p:nvSpPr>
        <p:spPr>
          <a:xfrm>
            <a:off x="15235551" y="5035939"/>
            <a:ext cx="4904741" cy="76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Quốc Bảo – 22IT021 </a:t>
            </a:r>
          </a:p>
        </p:txBody>
      </p:sp>
    </p:spTree>
    <p:extLst>
      <p:ext uri="{BB962C8B-B14F-4D97-AF65-F5344CB8AC3E}">
        <p14:creationId xmlns:p14="http://schemas.microsoft.com/office/powerpoint/2010/main" val="157956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DD69FB-91DA-554C-8A8B-332D3C218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9FBEAA1A-75F7-3BBE-6C04-F94A30279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FEC990-5691-4919-2BEA-B7CE27AEAEEA}"/>
              </a:ext>
            </a:extLst>
          </p:cNvPr>
          <p:cNvSpPr/>
          <p:nvPr/>
        </p:nvSpPr>
        <p:spPr>
          <a:xfrm>
            <a:off x="2576829" y="2882265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C35E4CD5-EED0-A107-225C-D690A3D48FF4}"/>
              </a:ext>
            </a:extLst>
          </p:cNvPr>
          <p:cNvSpPr/>
          <p:nvPr/>
        </p:nvSpPr>
        <p:spPr>
          <a:xfrm>
            <a:off x="1942040" y="7282858"/>
            <a:ext cx="381421" cy="10820400"/>
          </a:xfrm>
          <a:prstGeom prst="flowChart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683788-1094-FDB4-2E12-3B1081C9C893}"/>
              </a:ext>
            </a:extLst>
          </p:cNvPr>
          <p:cNvSpPr/>
          <p:nvPr/>
        </p:nvSpPr>
        <p:spPr>
          <a:xfrm>
            <a:off x="2576829" y="10604500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02.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Triển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khai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DFBF7F-62B1-A2E1-D625-83BE09CB0044}"/>
              </a:ext>
            </a:extLst>
          </p:cNvPr>
          <p:cNvSpPr/>
          <p:nvPr/>
        </p:nvSpPr>
        <p:spPr>
          <a:xfrm>
            <a:off x="2576829" y="14306939"/>
            <a:ext cx="7038341" cy="10934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03.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hướng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E3ACA-3D61-B480-A092-7D5A80FA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548" y="14403618"/>
            <a:ext cx="900112" cy="900112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C971BA00-51D3-5454-2519-88DF38F0BCEC}"/>
              </a:ext>
            </a:extLst>
          </p:cNvPr>
          <p:cNvSpPr/>
          <p:nvPr/>
        </p:nvSpPr>
        <p:spPr>
          <a:xfrm>
            <a:off x="14455139" y="1390650"/>
            <a:ext cx="4076700" cy="4076700"/>
          </a:xfrm>
          <a:prstGeom prst="flowChartConnec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600;p24">
            <a:extLst>
              <a:ext uri="{FF2B5EF4-FFF2-40B4-BE49-F238E27FC236}">
                <a16:creationId xmlns:a16="http://schemas.microsoft.com/office/drawing/2014/main" id="{D4936EFB-F1E1-9708-2029-BF2627ECA96A}"/>
              </a:ext>
            </a:extLst>
          </p:cNvPr>
          <p:cNvSpPr/>
          <p:nvPr/>
        </p:nvSpPr>
        <p:spPr>
          <a:xfrm>
            <a:off x="15762815" y="1678122"/>
            <a:ext cx="1461347" cy="1007171"/>
          </a:xfrm>
          <a:custGeom>
            <a:avLst/>
            <a:gdLst/>
            <a:ahLst/>
            <a:cxnLst/>
            <a:rect l="l" t="t" r="r" b="b"/>
            <a:pathLst>
              <a:path w="1862109" h="1333947" extrusionOk="0">
                <a:moveTo>
                  <a:pt x="0" y="0"/>
                </a:moveTo>
                <a:lnTo>
                  <a:pt x="1862109" y="0"/>
                </a:lnTo>
                <a:lnTo>
                  <a:pt x="1862109" y="1333947"/>
                </a:lnTo>
                <a:lnTo>
                  <a:pt x="0" y="1333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13;p24">
            <a:extLst>
              <a:ext uri="{FF2B5EF4-FFF2-40B4-BE49-F238E27FC236}">
                <a16:creationId xmlns:a16="http://schemas.microsoft.com/office/drawing/2014/main" id="{31643392-60C4-1853-2564-6A2CB35B6289}"/>
              </a:ext>
            </a:extLst>
          </p:cNvPr>
          <p:cNvSpPr/>
          <p:nvPr/>
        </p:nvSpPr>
        <p:spPr>
          <a:xfrm>
            <a:off x="14819484" y="2975126"/>
            <a:ext cx="1268786" cy="1007171"/>
          </a:xfrm>
          <a:custGeom>
            <a:avLst/>
            <a:gdLst/>
            <a:ahLst/>
            <a:cxnLst/>
            <a:rect l="l" t="t" r="r" b="b"/>
            <a:pathLst>
              <a:path w="1638000" h="1221055" extrusionOk="0">
                <a:moveTo>
                  <a:pt x="0" y="0"/>
                </a:moveTo>
                <a:lnTo>
                  <a:pt x="1638000" y="0"/>
                </a:lnTo>
                <a:lnTo>
                  <a:pt x="1638000" y="1221054"/>
                </a:lnTo>
                <a:lnTo>
                  <a:pt x="0" y="1221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14;p24">
            <a:extLst>
              <a:ext uri="{FF2B5EF4-FFF2-40B4-BE49-F238E27FC236}">
                <a16:creationId xmlns:a16="http://schemas.microsoft.com/office/drawing/2014/main" id="{F6DD3CCC-3302-4905-3E3A-69B27072500A}"/>
              </a:ext>
            </a:extLst>
          </p:cNvPr>
          <p:cNvSpPr/>
          <p:nvPr/>
        </p:nvSpPr>
        <p:spPr>
          <a:xfrm>
            <a:off x="17065605" y="2685293"/>
            <a:ext cx="1268786" cy="1297004"/>
          </a:xfrm>
          <a:custGeom>
            <a:avLst/>
            <a:gdLst/>
            <a:ahLst/>
            <a:cxnLst/>
            <a:rect l="l" t="t" r="r" b="b"/>
            <a:pathLst>
              <a:path w="1656735" h="1527208" extrusionOk="0">
                <a:moveTo>
                  <a:pt x="0" y="0"/>
                </a:moveTo>
                <a:lnTo>
                  <a:pt x="1656735" y="0"/>
                </a:lnTo>
                <a:lnTo>
                  <a:pt x="1656735" y="1527208"/>
                </a:lnTo>
                <a:lnTo>
                  <a:pt x="0" y="1527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15;p24">
            <a:extLst>
              <a:ext uri="{FF2B5EF4-FFF2-40B4-BE49-F238E27FC236}">
                <a16:creationId xmlns:a16="http://schemas.microsoft.com/office/drawing/2014/main" id="{4C1A39FD-C091-1B11-0B3A-8670D245C95F}"/>
              </a:ext>
            </a:extLst>
          </p:cNvPr>
          <p:cNvSpPr/>
          <p:nvPr/>
        </p:nvSpPr>
        <p:spPr>
          <a:xfrm>
            <a:off x="15658039" y="4101510"/>
            <a:ext cx="1670897" cy="1007171"/>
          </a:xfrm>
          <a:custGeom>
            <a:avLst/>
            <a:gdLst/>
            <a:ahLst/>
            <a:cxnLst/>
            <a:rect l="l" t="t" r="r" b="b"/>
            <a:pathLst>
              <a:path w="2188350" h="1141921" extrusionOk="0">
                <a:moveTo>
                  <a:pt x="0" y="0"/>
                </a:moveTo>
                <a:lnTo>
                  <a:pt x="2188350" y="0"/>
                </a:lnTo>
                <a:lnTo>
                  <a:pt x="2188350" y="1141921"/>
                </a:lnTo>
                <a:lnTo>
                  <a:pt x="0" y="1141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856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5FC82-5343-1488-80D9-01CD5417F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645F661A-6DE9-C4B6-0F45-0207AF6D7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493E7C63-2A7C-2FC2-72A9-6EC21DF6FEA6}"/>
              </a:ext>
            </a:extLst>
          </p:cNvPr>
          <p:cNvSpPr/>
          <p:nvPr/>
        </p:nvSpPr>
        <p:spPr>
          <a:xfrm>
            <a:off x="967739" y="1924050"/>
            <a:ext cx="4076700" cy="4076700"/>
          </a:xfrm>
          <a:prstGeom prst="flowChartConnec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00;p24">
            <a:extLst>
              <a:ext uri="{FF2B5EF4-FFF2-40B4-BE49-F238E27FC236}">
                <a16:creationId xmlns:a16="http://schemas.microsoft.com/office/drawing/2014/main" id="{FEFFAD7D-867A-F0FB-6033-EBDC6519F5ED}"/>
              </a:ext>
            </a:extLst>
          </p:cNvPr>
          <p:cNvSpPr/>
          <p:nvPr/>
        </p:nvSpPr>
        <p:spPr>
          <a:xfrm>
            <a:off x="2275415" y="2211522"/>
            <a:ext cx="1461347" cy="1007171"/>
          </a:xfrm>
          <a:custGeom>
            <a:avLst/>
            <a:gdLst/>
            <a:ahLst/>
            <a:cxnLst/>
            <a:rect l="l" t="t" r="r" b="b"/>
            <a:pathLst>
              <a:path w="1862109" h="1333947" extrusionOk="0">
                <a:moveTo>
                  <a:pt x="0" y="0"/>
                </a:moveTo>
                <a:lnTo>
                  <a:pt x="1862109" y="0"/>
                </a:lnTo>
                <a:lnTo>
                  <a:pt x="1862109" y="1333947"/>
                </a:lnTo>
                <a:lnTo>
                  <a:pt x="0" y="1333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13;p24">
            <a:extLst>
              <a:ext uri="{FF2B5EF4-FFF2-40B4-BE49-F238E27FC236}">
                <a16:creationId xmlns:a16="http://schemas.microsoft.com/office/drawing/2014/main" id="{9FF93C49-358E-DE1C-BA8A-59D02D30FC5D}"/>
              </a:ext>
            </a:extLst>
          </p:cNvPr>
          <p:cNvSpPr/>
          <p:nvPr/>
        </p:nvSpPr>
        <p:spPr>
          <a:xfrm>
            <a:off x="1332084" y="3508526"/>
            <a:ext cx="1268786" cy="1007171"/>
          </a:xfrm>
          <a:custGeom>
            <a:avLst/>
            <a:gdLst/>
            <a:ahLst/>
            <a:cxnLst/>
            <a:rect l="l" t="t" r="r" b="b"/>
            <a:pathLst>
              <a:path w="1638000" h="1221055" extrusionOk="0">
                <a:moveTo>
                  <a:pt x="0" y="0"/>
                </a:moveTo>
                <a:lnTo>
                  <a:pt x="1638000" y="0"/>
                </a:lnTo>
                <a:lnTo>
                  <a:pt x="1638000" y="1221054"/>
                </a:lnTo>
                <a:lnTo>
                  <a:pt x="0" y="1221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14;p24">
            <a:extLst>
              <a:ext uri="{FF2B5EF4-FFF2-40B4-BE49-F238E27FC236}">
                <a16:creationId xmlns:a16="http://schemas.microsoft.com/office/drawing/2014/main" id="{FB3B2FC7-E802-249D-38B8-CCB9343DB471}"/>
              </a:ext>
            </a:extLst>
          </p:cNvPr>
          <p:cNvSpPr/>
          <p:nvPr/>
        </p:nvSpPr>
        <p:spPr>
          <a:xfrm>
            <a:off x="3578205" y="3218693"/>
            <a:ext cx="1268786" cy="1297004"/>
          </a:xfrm>
          <a:custGeom>
            <a:avLst/>
            <a:gdLst/>
            <a:ahLst/>
            <a:cxnLst/>
            <a:rect l="l" t="t" r="r" b="b"/>
            <a:pathLst>
              <a:path w="1656735" h="1527208" extrusionOk="0">
                <a:moveTo>
                  <a:pt x="0" y="0"/>
                </a:moveTo>
                <a:lnTo>
                  <a:pt x="1656735" y="0"/>
                </a:lnTo>
                <a:lnTo>
                  <a:pt x="1656735" y="1527208"/>
                </a:lnTo>
                <a:lnTo>
                  <a:pt x="0" y="1527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15;p24">
            <a:extLst>
              <a:ext uri="{FF2B5EF4-FFF2-40B4-BE49-F238E27FC236}">
                <a16:creationId xmlns:a16="http://schemas.microsoft.com/office/drawing/2014/main" id="{4C4BF684-BDA1-18C7-4912-27D28D9B7EBF}"/>
              </a:ext>
            </a:extLst>
          </p:cNvPr>
          <p:cNvSpPr/>
          <p:nvPr/>
        </p:nvSpPr>
        <p:spPr>
          <a:xfrm>
            <a:off x="2170639" y="4634910"/>
            <a:ext cx="1670897" cy="1007171"/>
          </a:xfrm>
          <a:custGeom>
            <a:avLst/>
            <a:gdLst/>
            <a:ahLst/>
            <a:cxnLst/>
            <a:rect l="l" t="t" r="r" b="b"/>
            <a:pathLst>
              <a:path w="2188350" h="1141921" extrusionOk="0">
                <a:moveTo>
                  <a:pt x="0" y="0"/>
                </a:moveTo>
                <a:lnTo>
                  <a:pt x="2188350" y="0"/>
                </a:lnTo>
                <a:lnTo>
                  <a:pt x="2188350" y="1141921"/>
                </a:lnTo>
                <a:lnTo>
                  <a:pt x="0" y="1141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AB9B7-C35B-7D43-356F-48EBFE003D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3255" y="-398342"/>
            <a:ext cx="2878272" cy="28782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AE93E0-09C3-BE07-6443-9E10844B9D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1152" y="2479930"/>
            <a:ext cx="2401757" cy="138726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DD33A7A-FE38-C89A-0A83-A8E839EF3BC9}"/>
              </a:ext>
            </a:extLst>
          </p:cNvPr>
          <p:cNvSpPr/>
          <p:nvPr/>
        </p:nvSpPr>
        <p:spPr>
          <a:xfrm>
            <a:off x="1907785" y="289076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063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AEFBB-E4EC-DA32-FAA0-8AA23AF09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4BC8D6C0-7C98-F741-06D3-F8A7C16B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8DCA78A-50A2-0702-7E9D-4DC3C73BC451}"/>
              </a:ext>
            </a:extLst>
          </p:cNvPr>
          <p:cNvSpPr/>
          <p:nvPr/>
        </p:nvSpPr>
        <p:spPr>
          <a:xfrm>
            <a:off x="967739" y="1924050"/>
            <a:ext cx="4076700" cy="4076700"/>
          </a:xfrm>
          <a:prstGeom prst="flowChartConnec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00;p24">
            <a:extLst>
              <a:ext uri="{FF2B5EF4-FFF2-40B4-BE49-F238E27FC236}">
                <a16:creationId xmlns:a16="http://schemas.microsoft.com/office/drawing/2014/main" id="{EDF10382-7F53-70B7-8E86-86028FA293C5}"/>
              </a:ext>
            </a:extLst>
          </p:cNvPr>
          <p:cNvSpPr/>
          <p:nvPr/>
        </p:nvSpPr>
        <p:spPr>
          <a:xfrm>
            <a:off x="2275415" y="2211522"/>
            <a:ext cx="1461347" cy="1007171"/>
          </a:xfrm>
          <a:custGeom>
            <a:avLst/>
            <a:gdLst/>
            <a:ahLst/>
            <a:cxnLst/>
            <a:rect l="l" t="t" r="r" b="b"/>
            <a:pathLst>
              <a:path w="1862109" h="1333947" extrusionOk="0">
                <a:moveTo>
                  <a:pt x="0" y="0"/>
                </a:moveTo>
                <a:lnTo>
                  <a:pt x="1862109" y="0"/>
                </a:lnTo>
                <a:lnTo>
                  <a:pt x="1862109" y="1333947"/>
                </a:lnTo>
                <a:lnTo>
                  <a:pt x="0" y="1333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13;p24">
            <a:extLst>
              <a:ext uri="{FF2B5EF4-FFF2-40B4-BE49-F238E27FC236}">
                <a16:creationId xmlns:a16="http://schemas.microsoft.com/office/drawing/2014/main" id="{435C5F3B-5552-1A15-0507-AF00D18FA8F4}"/>
              </a:ext>
            </a:extLst>
          </p:cNvPr>
          <p:cNvSpPr/>
          <p:nvPr/>
        </p:nvSpPr>
        <p:spPr>
          <a:xfrm>
            <a:off x="1332084" y="3508526"/>
            <a:ext cx="1268786" cy="1007171"/>
          </a:xfrm>
          <a:custGeom>
            <a:avLst/>
            <a:gdLst/>
            <a:ahLst/>
            <a:cxnLst/>
            <a:rect l="l" t="t" r="r" b="b"/>
            <a:pathLst>
              <a:path w="1638000" h="1221055" extrusionOk="0">
                <a:moveTo>
                  <a:pt x="0" y="0"/>
                </a:moveTo>
                <a:lnTo>
                  <a:pt x="1638000" y="0"/>
                </a:lnTo>
                <a:lnTo>
                  <a:pt x="1638000" y="1221054"/>
                </a:lnTo>
                <a:lnTo>
                  <a:pt x="0" y="1221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14;p24">
            <a:extLst>
              <a:ext uri="{FF2B5EF4-FFF2-40B4-BE49-F238E27FC236}">
                <a16:creationId xmlns:a16="http://schemas.microsoft.com/office/drawing/2014/main" id="{AB5BBB84-FD3F-FDBD-5D56-12F76F6F8125}"/>
              </a:ext>
            </a:extLst>
          </p:cNvPr>
          <p:cNvSpPr/>
          <p:nvPr/>
        </p:nvSpPr>
        <p:spPr>
          <a:xfrm>
            <a:off x="3578205" y="3218693"/>
            <a:ext cx="1268786" cy="1297004"/>
          </a:xfrm>
          <a:custGeom>
            <a:avLst/>
            <a:gdLst/>
            <a:ahLst/>
            <a:cxnLst/>
            <a:rect l="l" t="t" r="r" b="b"/>
            <a:pathLst>
              <a:path w="1656735" h="1527208" extrusionOk="0">
                <a:moveTo>
                  <a:pt x="0" y="0"/>
                </a:moveTo>
                <a:lnTo>
                  <a:pt x="1656735" y="0"/>
                </a:lnTo>
                <a:lnTo>
                  <a:pt x="1656735" y="1527208"/>
                </a:lnTo>
                <a:lnTo>
                  <a:pt x="0" y="1527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15;p24">
            <a:extLst>
              <a:ext uri="{FF2B5EF4-FFF2-40B4-BE49-F238E27FC236}">
                <a16:creationId xmlns:a16="http://schemas.microsoft.com/office/drawing/2014/main" id="{E61D37FD-72E5-2D36-56B1-5DCDDAF290B6}"/>
              </a:ext>
            </a:extLst>
          </p:cNvPr>
          <p:cNvSpPr/>
          <p:nvPr/>
        </p:nvSpPr>
        <p:spPr>
          <a:xfrm>
            <a:off x="2170639" y="4634910"/>
            <a:ext cx="1670897" cy="1007171"/>
          </a:xfrm>
          <a:custGeom>
            <a:avLst/>
            <a:gdLst/>
            <a:ahLst/>
            <a:cxnLst/>
            <a:rect l="l" t="t" r="r" b="b"/>
            <a:pathLst>
              <a:path w="2188350" h="1141921" extrusionOk="0">
                <a:moveTo>
                  <a:pt x="0" y="0"/>
                </a:moveTo>
                <a:lnTo>
                  <a:pt x="2188350" y="0"/>
                </a:lnTo>
                <a:lnTo>
                  <a:pt x="2188350" y="1141921"/>
                </a:lnTo>
                <a:lnTo>
                  <a:pt x="0" y="1141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71BE7-8794-C51F-6260-5C8DCAF61E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0544" y="83820"/>
            <a:ext cx="2138141" cy="21381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69CB62-C22B-1DDD-C88D-0601E455F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121" y="2114154"/>
            <a:ext cx="2401757" cy="138726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552298A-F92F-7424-B7CB-44F4BC242C75}"/>
              </a:ext>
            </a:extLst>
          </p:cNvPr>
          <p:cNvSpPr/>
          <p:nvPr/>
        </p:nvSpPr>
        <p:spPr>
          <a:xfrm>
            <a:off x="1907785" y="289076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9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54CC9D-7481-DB02-BB33-36EF700EB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46F29B32-45CF-DECF-CB4C-03D77498B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98AFE239-4EF4-2862-BA35-A940919359E7}"/>
              </a:ext>
            </a:extLst>
          </p:cNvPr>
          <p:cNvSpPr/>
          <p:nvPr/>
        </p:nvSpPr>
        <p:spPr>
          <a:xfrm>
            <a:off x="967739" y="1924050"/>
            <a:ext cx="4076700" cy="4076700"/>
          </a:xfrm>
          <a:prstGeom prst="flowChartConnec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00;p24">
            <a:extLst>
              <a:ext uri="{FF2B5EF4-FFF2-40B4-BE49-F238E27FC236}">
                <a16:creationId xmlns:a16="http://schemas.microsoft.com/office/drawing/2014/main" id="{80AECED2-9DC2-E742-21B6-C54795A0862E}"/>
              </a:ext>
            </a:extLst>
          </p:cNvPr>
          <p:cNvSpPr/>
          <p:nvPr/>
        </p:nvSpPr>
        <p:spPr>
          <a:xfrm>
            <a:off x="2275415" y="2211522"/>
            <a:ext cx="1461347" cy="1007171"/>
          </a:xfrm>
          <a:custGeom>
            <a:avLst/>
            <a:gdLst/>
            <a:ahLst/>
            <a:cxnLst/>
            <a:rect l="l" t="t" r="r" b="b"/>
            <a:pathLst>
              <a:path w="1862109" h="1333947" extrusionOk="0">
                <a:moveTo>
                  <a:pt x="0" y="0"/>
                </a:moveTo>
                <a:lnTo>
                  <a:pt x="1862109" y="0"/>
                </a:lnTo>
                <a:lnTo>
                  <a:pt x="1862109" y="1333947"/>
                </a:lnTo>
                <a:lnTo>
                  <a:pt x="0" y="1333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13;p24">
            <a:extLst>
              <a:ext uri="{FF2B5EF4-FFF2-40B4-BE49-F238E27FC236}">
                <a16:creationId xmlns:a16="http://schemas.microsoft.com/office/drawing/2014/main" id="{64B652CC-1CDC-C5FC-31DA-E6D73DFB8C32}"/>
              </a:ext>
            </a:extLst>
          </p:cNvPr>
          <p:cNvSpPr/>
          <p:nvPr/>
        </p:nvSpPr>
        <p:spPr>
          <a:xfrm>
            <a:off x="1332084" y="3508526"/>
            <a:ext cx="1268786" cy="1007171"/>
          </a:xfrm>
          <a:custGeom>
            <a:avLst/>
            <a:gdLst/>
            <a:ahLst/>
            <a:cxnLst/>
            <a:rect l="l" t="t" r="r" b="b"/>
            <a:pathLst>
              <a:path w="1638000" h="1221055" extrusionOk="0">
                <a:moveTo>
                  <a:pt x="0" y="0"/>
                </a:moveTo>
                <a:lnTo>
                  <a:pt x="1638000" y="0"/>
                </a:lnTo>
                <a:lnTo>
                  <a:pt x="1638000" y="1221054"/>
                </a:lnTo>
                <a:lnTo>
                  <a:pt x="0" y="1221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14;p24">
            <a:extLst>
              <a:ext uri="{FF2B5EF4-FFF2-40B4-BE49-F238E27FC236}">
                <a16:creationId xmlns:a16="http://schemas.microsoft.com/office/drawing/2014/main" id="{62271254-CE46-7AED-E4B2-82613FF9E26B}"/>
              </a:ext>
            </a:extLst>
          </p:cNvPr>
          <p:cNvSpPr/>
          <p:nvPr/>
        </p:nvSpPr>
        <p:spPr>
          <a:xfrm>
            <a:off x="3578205" y="3218693"/>
            <a:ext cx="1268786" cy="1297004"/>
          </a:xfrm>
          <a:custGeom>
            <a:avLst/>
            <a:gdLst/>
            <a:ahLst/>
            <a:cxnLst/>
            <a:rect l="l" t="t" r="r" b="b"/>
            <a:pathLst>
              <a:path w="1656735" h="1527208" extrusionOk="0">
                <a:moveTo>
                  <a:pt x="0" y="0"/>
                </a:moveTo>
                <a:lnTo>
                  <a:pt x="1656735" y="0"/>
                </a:lnTo>
                <a:lnTo>
                  <a:pt x="1656735" y="1527208"/>
                </a:lnTo>
                <a:lnTo>
                  <a:pt x="0" y="1527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15;p24">
            <a:extLst>
              <a:ext uri="{FF2B5EF4-FFF2-40B4-BE49-F238E27FC236}">
                <a16:creationId xmlns:a16="http://schemas.microsoft.com/office/drawing/2014/main" id="{053AFB67-E777-E086-90E5-6F6B014C9569}"/>
              </a:ext>
            </a:extLst>
          </p:cNvPr>
          <p:cNvSpPr/>
          <p:nvPr/>
        </p:nvSpPr>
        <p:spPr>
          <a:xfrm>
            <a:off x="2170639" y="4634910"/>
            <a:ext cx="1670897" cy="1007171"/>
          </a:xfrm>
          <a:custGeom>
            <a:avLst/>
            <a:gdLst/>
            <a:ahLst/>
            <a:cxnLst/>
            <a:rect l="l" t="t" r="r" b="b"/>
            <a:pathLst>
              <a:path w="2188350" h="1141921" extrusionOk="0">
                <a:moveTo>
                  <a:pt x="0" y="0"/>
                </a:moveTo>
                <a:lnTo>
                  <a:pt x="2188350" y="0"/>
                </a:lnTo>
                <a:lnTo>
                  <a:pt x="2188350" y="1141921"/>
                </a:lnTo>
                <a:lnTo>
                  <a:pt x="0" y="1141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9355F-070C-D002-B84B-474CB19A3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4144" y="576966"/>
            <a:ext cx="2138141" cy="21381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71311B-E570-39F5-CAB5-74F7E8EFF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121" y="2114154"/>
            <a:ext cx="2401757" cy="13872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11365B-B071-21EE-FB76-204CA1BD7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30251" y="-384445"/>
            <a:ext cx="2790825" cy="279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2FDF22-DDBC-8747-FAB8-BEE74897D5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8939" y="3849062"/>
            <a:ext cx="2393879" cy="2393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4D1D37-7F28-2093-74A7-AA8D273156A7}"/>
              </a:ext>
            </a:extLst>
          </p:cNvPr>
          <p:cNvSpPr/>
          <p:nvPr/>
        </p:nvSpPr>
        <p:spPr>
          <a:xfrm>
            <a:off x="1907785" y="289076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46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E7514-5853-1881-3280-5694D2AA0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F29CA899-A09F-AFD9-868D-939355409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130D9CB-F0F5-FDC9-39ED-8196159C6F39}"/>
              </a:ext>
            </a:extLst>
          </p:cNvPr>
          <p:cNvSpPr/>
          <p:nvPr/>
        </p:nvSpPr>
        <p:spPr>
          <a:xfrm>
            <a:off x="967739" y="1924050"/>
            <a:ext cx="4076700" cy="4076700"/>
          </a:xfrm>
          <a:prstGeom prst="flowChartConnec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00;p24">
            <a:extLst>
              <a:ext uri="{FF2B5EF4-FFF2-40B4-BE49-F238E27FC236}">
                <a16:creationId xmlns:a16="http://schemas.microsoft.com/office/drawing/2014/main" id="{2741C9A4-DF46-60B5-A347-AD6ABE38E29B}"/>
              </a:ext>
            </a:extLst>
          </p:cNvPr>
          <p:cNvSpPr/>
          <p:nvPr/>
        </p:nvSpPr>
        <p:spPr>
          <a:xfrm>
            <a:off x="2275415" y="2211522"/>
            <a:ext cx="1461347" cy="1007171"/>
          </a:xfrm>
          <a:custGeom>
            <a:avLst/>
            <a:gdLst/>
            <a:ahLst/>
            <a:cxnLst/>
            <a:rect l="l" t="t" r="r" b="b"/>
            <a:pathLst>
              <a:path w="1862109" h="1333947" extrusionOk="0">
                <a:moveTo>
                  <a:pt x="0" y="0"/>
                </a:moveTo>
                <a:lnTo>
                  <a:pt x="1862109" y="0"/>
                </a:lnTo>
                <a:lnTo>
                  <a:pt x="1862109" y="1333947"/>
                </a:lnTo>
                <a:lnTo>
                  <a:pt x="0" y="1333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13;p24">
            <a:extLst>
              <a:ext uri="{FF2B5EF4-FFF2-40B4-BE49-F238E27FC236}">
                <a16:creationId xmlns:a16="http://schemas.microsoft.com/office/drawing/2014/main" id="{6B13E4FB-EDF5-5D87-FD5F-F49224ED7291}"/>
              </a:ext>
            </a:extLst>
          </p:cNvPr>
          <p:cNvSpPr/>
          <p:nvPr/>
        </p:nvSpPr>
        <p:spPr>
          <a:xfrm>
            <a:off x="1332084" y="3508526"/>
            <a:ext cx="1268786" cy="1007171"/>
          </a:xfrm>
          <a:custGeom>
            <a:avLst/>
            <a:gdLst/>
            <a:ahLst/>
            <a:cxnLst/>
            <a:rect l="l" t="t" r="r" b="b"/>
            <a:pathLst>
              <a:path w="1638000" h="1221055" extrusionOk="0">
                <a:moveTo>
                  <a:pt x="0" y="0"/>
                </a:moveTo>
                <a:lnTo>
                  <a:pt x="1638000" y="0"/>
                </a:lnTo>
                <a:lnTo>
                  <a:pt x="1638000" y="1221054"/>
                </a:lnTo>
                <a:lnTo>
                  <a:pt x="0" y="1221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14;p24">
            <a:extLst>
              <a:ext uri="{FF2B5EF4-FFF2-40B4-BE49-F238E27FC236}">
                <a16:creationId xmlns:a16="http://schemas.microsoft.com/office/drawing/2014/main" id="{7EA986C1-ED51-2C21-2FD0-7E59697E72F3}"/>
              </a:ext>
            </a:extLst>
          </p:cNvPr>
          <p:cNvSpPr/>
          <p:nvPr/>
        </p:nvSpPr>
        <p:spPr>
          <a:xfrm>
            <a:off x="3578205" y="3218693"/>
            <a:ext cx="1268786" cy="1297004"/>
          </a:xfrm>
          <a:custGeom>
            <a:avLst/>
            <a:gdLst/>
            <a:ahLst/>
            <a:cxnLst/>
            <a:rect l="l" t="t" r="r" b="b"/>
            <a:pathLst>
              <a:path w="1656735" h="1527208" extrusionOk="0">
                <a:moveTo>
                  <a:pt x="0" y="0"/>
                </a:moveTo>
                <a:lnTo>
                  <a:pt x="1656735" y="0"/>
                </a:lnTo>
                <a:lnTo>
                  <a:pt x="1656735" y="1527208"/>
                </a:lnTo>
                <a:lnTo>
                  <a:pt x="0" y="1527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15;p24">
            <a:extLst>
              <a:ext uri="{FF2B5EF4-FFF2-40B4-BE49-F238E27FC236}">
                <a16:creationId xmlns:a16="http://schemas.microsoft.com/office/drawing/2014/main" id="{E5EAC1DC-7321-7B8F-3A65-4F82485D3A34}"/>
              </a:ext>
            </a:extLst>
          </p:cNvPr>
          <p:cNvSpPr/>
          <p:nvPr/>
        </p:nvSpPr>
        <p:spPr>
          <a:xfrm>
            <a:off x="2170639" y="4634910"/>
            <a:ext cx="1670897" cy="1007171"/>
          </a:xfrm>
          <a:custGeom>
            <a:avLst/>
            <a:gdLst/>
            <a:ahLst/>
            <a:cxnLst/>
            <a:rect l="l" t="t" r="r" b="b"/>
            <a:pathLst>
              <a:path w="2188350" h="1141921" extrusionOk="0">
                <a:moveTo>
                  <a:pt x="0" y="0"/>
                </a:moveTo>
                <a:lnTo>
                  <a:pt x="2188350" y="0"/>
                </a:lnTo>
                <a:lnTo>
                  <a:pt x="2188350" y="1141921"/>
                </a:lnTo>
                <a:lnTo>
                  <a:pt x="0" y="1141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7019F2-4373-A285-1226-7EA72287D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4144" y="350036"/>
            <a:ext cx="2138141" cy="21381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933BD8-E438-ABFF-6F71-AFFF9B4258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121" y="2114154"/>
            <a:ext cx="2401757" cy="13872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AB9FDE-4338-0485-2F54-564E773E5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6621" y="1221286"/>
            <a:ext cx="2790825" cy="279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CEA3E6-B5D0-521E-693E-DE59D5177F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8939" y="3849062"/>
            <a:ext cx="2393879" cy="2393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23A853-5F6C-ED76-BDB1-1EEA5BC50EDD}"/>
              </a:ext>
            </a:extLst>
          </p:cNvPr>
          <p:cNvSpPr/>
          <p:nvPr/>
        </p:nvSpPr>
        <p:spPr>
          <a:xfrm>
            <a:off x="1907785" y="289076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0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C5A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E70B3-7398-70FB-3F59-CF15EFFD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D wallpaper: BMO, Adventure Time, Blue, Green">
            <a:extLst>
              <a:ext uri="{FF2B5EF4-FFF2-40B4-BE49-F238E27FC236}">
                <a16:creationId xmlns:a16="http://schemas.microsoft.com/office/drawing/2014/main" id="{B2B546D6-EC4C-E6E7-6796-19E565B19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874" y="83820"/>
            <a:ext cx="2533227" cy="142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4BB2982-7E68-2327-1BB2-E91328342B34}"/>
              </a:ext>
            </a:extLst>
          </p:cNvPr>
          <p:cNvSpPr/>
          <p:nvPr/>
        </p:nvSpPr>
        <p:spPr>
          <a:xfrm>
            <a:off x="967739" y="1924050"/>
            <a:ext cx="4076700" cy="4076700"/>
          </a:xfrm>
          <a:prstGeom prst="flowChartConnector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00;p24">
            <a:extLst>
              <a:ext uri="{FF2B5EF4-FFF2-40B4-BE49-F238E27FC236}">
                <a16:creationId xmlns:a16="http://schemas.microsoft.com/office/drawing/2014/main" id="{65EAD7E8-8324-366C-0571-777D1EDF4A5E}"/>
              </a:ext>
            </a:extLst>
          </p:cNvPr>
          <p:cNvSpPr/>
          <p:nvPr/>
        </p:nvSpPr>
        <p:spPr>
          <a:xfrm>
            <a:off x="2275415" y="2211522"/>
            <a:ext cx="1461347" cy="1007171"/>
          </a:xfrm>
          <a:custGeom>
            <a:avLst/>
            <a:gdLst/>
            <a:ahLst/>
            <a:cxnLst/>
            <a:rect l="l" t="t" r="r" b="b"/>
            <a:pathLst>
              <a:path w="1862109" h="1333947" extrusionOk="0">
                <a:moveTo>
                  <a:pt x="0" y="0"/>
                </a:moveTo>
                <a:lnTo>
                  <a:pt x="1862109" y="0"/>
                </a:lnTo>
                <a:lnTo>
                  <a:pt x="1862109" y="1333947"/>
                </a:lnTo>
                <a:lnTo>
                  <a:pt x="0" y="13339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13;p24">
            <a:extLst>
              <a:ext uri="{FF2B5EF4-FFF2-40B4-BE49-F238E27FC236}">
                <a16:creationId xmlns:a16="http://schemas.microsoft.com/office/drawing/2014/main" id="{F19FE8FD-1DBD-9598-DB22-61AAA1C543C8}"/>
              </a:ext>
            </a:extLst>
          </p:cNvPr>
          <p:cNvSpPr/>
          <p:nvPr/>
        </p:nvSpPr>
        <p:spPr>
          <a:xfrm>
            <a:off x="1332084" y="3508526"/>
            <a:ext cx="1268786" cy="1007171"/>
          </a:xfrm>
          <a:custGeom>
            <a:avLst/>
            <a:gdLst/>
            <a:ahLst/>
            <a:cxnLst/>
            <a:rect l="l" t="t" r="r" b="b"/>
            <a:pathLst>
              <a:path w="1638000" h="1221055" extrusionOk="0">
                <a:moveTo>
                  <a:pt x="0" y="0"/>
                </a:moveTo>
                <a:lnTo>
                  <a:pt x="1638000" y="0"/>
                </a:lnTo>
                <a:lnTo>
                  <a:pt x="1638000" y="1221054"/>
                </a:lnTo>
                <a:lnTo>
                  <a:pt x="0" y="1221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614;p24">
            <a:extLst>
              <a:ext uri="{FF2B5EF4-FFF2-40B4-BE49-F238E27FC236}">
                <a16:creationId xmlns:a16="http://schemas.microsoft.com/office/drawing/2014/main" id="{4E28EE29-B3D8-7D94-5AD6-3FFA945FC75C}"/>
              </a:ext>
            </a:extLst>
          </p:cNvPr>
          <p:cNvSpPr/>
          <p:nvPr/>
        </p:nvSpPr>
        <p:spPr>
          <a:xfrm>
            <a:off x="3578205" y="3218693"/>
            <a:ext cx="1268786" cy="1297004"/>
          </a:xfrm>
          <a:custGeom>
            <a:avLst/>
            <a:gdLst/>
            <a:ahLst/>
            <a:cxnLst/>
            <a:rect l="l" t="t" r="r" b="b"/>
            <a:pathLst>
              <a:path w="1656735" h="1527208" extrusionOk="0">
                <a:moveTo>
                  <a:pt x="0" y="0"/>
                </a:moveTo>
                <a:lnTo>
                  <a:pt x="1656735" y="0"/>
                </a:lnTo>
                <a:lnTo>
                  <a:pt x="1656735" y="1527208"/>
                </a:lnTo>
                <a:lnTo>
                  <a:pt x="0" y="1527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615;p24">
            <a:extLst>
              <a:ext uri="{FF2B5EF4-FFF2-40B4-BE49-F238E27FC236}">
                <a16:creationId xmlns:a16="http://schemas.microsoft.com/office/drawing/2014/main" id="{C68E3409-729D-C0F7-8E1F-29928D1A5481}"/>
              </a:ext>
            </a:extLst>
          </p:cNvPr>
          <p:cNvSpPr/>
          <p:nvPr/>
        </p:nvSpPr>
        <p:spPr>
          <a:xfrm>
            <a:off x="2170639" y="4634910"/>
            <a:ext cx="1670897" cy="1007171"/>
          </a:xfrm>
          <a:custGeom>
            <a:avLst/>
            <a:gdLst/>
            <a:ahLst/>
            <a:cxnLst/>
            <a:rect l="l" t="t" r="r" b="b"/>
            <a:pathLst>
              <a:path w="2188350" h="1141921" extrusionOk="0">
                <a:moveTo>
                  <a:pt x="0" y="0"/>
                </a:moveTo>
                <a:lnTo>
                  <a:pt x="2188350" y="0"/>
                </a:lnTo>
                <a:lnTo>
                  <a:pt x="2188350" y="1141921"/>
                </a:lnTo>
                <a:lnTo>
                  <a:pt x="0" y="1141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31D02C-AC68-41D7-F1E9-CFECD1031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905" y="376459"/>
            <a:ext cx="2138141" cy="21381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1B8508-94E4-D619-1DE3-F8E7765FC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5121" y="2114154"/>
            <a:ext cx="2401757" cy="13872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FA4D09-2B94-DB01-F7EF-B5ADB77AD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1175" y="1076852"/>
            <a:ext cx="2790825" cy="279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FF530A-080C-39A0-41CB-4B6A6A5729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4905" y="3768218"/>
            <a:ext cx="2393879" cy="2393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yellow smiley face with a light bulb above it&#10;&#10;AI-generated content may be incorrect.">
            <a:extLst>
              <a:ext uri="{FF2B5EF4-FFF2-40B4-BE49-F238E27FC236}">
                <a16:creationId xmlns:a16="http://schemas.microsoft.com/office/drawing/2014/main" id="{6798C32C-E7EE-3D90-1792-CBDE9E0F63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77" y="7416967"/>
            <a:ext cx="2952750" cy="35814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2B8CBD-FDE1-F177-9E47-60236F698A20}"/>
              </a:ext>
            </a:extLst>
          </p:cNvPr>
          <p:cNvSpPr/>
          <p:nvPr/>
        </p:nvSpPr>
        <p:spPr>
          <a:xfrm>
            <a:off x="13437589" y="1211580"/>
            <a:ext cx="7027723" cy="14249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800" dirty="0"/>
              <a:t>Công nghệ học máy (Machine Learning) đang ngày càng được ứng dụng rộng rãi</a:t>
            </a:r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647F59-A0B0-2335-3B36-74E56EBF9285}"/>
              </a:ext>
            </a:extLst>
          </p:cNvPr>
          <p:cNvSpPr/>
          <p:nvPr/>
        </p:nvSpPr>
        <p:spPr>
          <a:xfrm>
            <a:off x="13437589" y="3935383"/>
            <a:ext cx="7027723" cy="1160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800" dirty="0"/>
              <a:t>Mong muốn kết hợp kiến thức công nghệ và dữ liệu địa phương</a:t>
            </a:r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8F6A53-FFA6-2986-BC0A-7DDAD205BC25}"/>
              </a:ext>
            </a:extLst>
          </p:cNvPr>
          <p:cNvSpPr/>
          <p:nvPr/>
        </p:nvSpPr>
        <p:spPr>
          <a:xfrm>
            <a:off x="1907785" y="289076"/>
            <a:ext cx="5878411" cy="7517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01.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Giới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thiệu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40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tài</a:t>
            </a:r>
            <a:endParaRPr lang="en-US" sz="40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039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309</Words>
  <Application>Microsoft Office PowerPoint</Application>
  <PresentationFormat>Widescreen</PresentationFormat>
  <Paragraphs>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Abadi</vt:lpstr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Catz Catz</dc:creator>
  <cp:lastModifiedBy>tran bao</cp:lastModifiedBy>
  <cp:revision>39</cp:revision>
  <dcterms:created xsi:type="dcterms:W3CDTF">2024-11-04T15:26:04Z</dcterms:created>
  <dcterms:modified xsi:type="dcterms:W3CDTF">2025-06-02T09:32:24Z</dcterms:modified>
</cp:coreProperties>
</file>